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7" r:id="rId3"/>
    <p:sldId id="258" r:id="rId4"/>
    <p:sldId id="260" r:id="rId5"/>
    <p:sldId id="261" r:id="rId6"/>
  </p:sldIdLst>
  <p:sldSz cx="6858000" cy="9906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307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E287F-5178-4039-9205-9397D9EDF66B}" type="datetimeFigureOut">
              <a:rPr lang="ko-KR" altLang="en-US" smtClean="0"/>
              <a:t>2018-08-08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CFB5B-0D1C-4B71-8F22-1060C3E5A4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1998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E287F-5178-4039-9205-9397D9EDF66B}" type="datetimeFigureOut">
              <a:rPr lang="ko-KR" altLang="en-US" smtClean="0"/>
              <a:t>2018-08-08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CFB5B-0D1C-4B71-8F22-1060C3E5A4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9061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E287F-5178-4039-9205-9397D9EDF66B}" type="datetimeFigureOut">
              <a:rPr lang="ko-KR" altLang="en-US" smtClean="0"/>
              <a:t>2018-08-08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CFB5B-0D1C-4B71-8F22-1060C3E5A4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3287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E287F-5178-4039-9205-9397D9EDF66B}" type="datetimeFigureOut">
              <a:rPr lang="ko-KR" altLang="en-US" smtClean="0"/>
              <a:t>2018-08-08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CFB5B-0D1C-4B71-8F22-1060C3E5A4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319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E287F-5178-4039-9205-9397D9EDF66B}" type="datetimeFigureOut">
              <a:rPr lang="ko-KR" altLang="en-US" smtClean="0"/>
              <a:t>2018-08-08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CFB5B-0D1C-4B71-8F22-1060C3E5A4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4379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E287F-5178-4039-9205-9397D9EDF66B}" type="datetimeFigureOut">
              <a:rPr lang="ko-KR" altLang="en-US" smtClean="0"/>
              <a:t>2018-08-08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CFB5B-0D1C-4B71-8F22-1060C3E5A4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1954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E287F-5178-4039-9205-9397D9EDF66B}" type="datetimeFigureOut">
              <a:rPr lang="ko-KR" altLang="en-US" smtClean="0"/>
              <a:t>2018-08-08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CFB5B-0D1C-4B71-8F22-1060C3E5A4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4131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E287F-5178-4039-9205-9397D9EDF66B}" type="datetimeFigureOut">
              <a:rPr lang="ko-KR" altLang="en-US" smtClean="0"/>
              <a:t>2018-08-08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CFB5B-0D1C-4B71-8F22-1060C3E5A4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3667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E287F-5178-4039-9205-9397D9EDF66B}" type="datetimeFigureOut">
              <a:rPr lang="ko-KR" altLang="en-US" smtClean="0"/>
              <a:t>2018-08-08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CFB5B-0D1C-4B71-8F22-1060C3E5A4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9757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E287F-5178-4039-9205-9397D9EDF66B}" type="datetimeFigureOut">
              <a:rPr lang="ko-KR" altLang="en-US" smtClean="0"/>
              <a:t>2018-08-08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CFB5B-0D1C-4B71-8F22-1060C3E5A4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0555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E287F-5178-4039-9205-9397D9EDF66B}" type="datetimeFigureOut">
              <a:rPr lang="ko-KR" altLang="en-US" smtClean="0"/>
              <a:t>2018-08-08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CFB5B-0D1C-4B71-8F22-1060C3E5A4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9044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E287F-5178-4039-9205-9397D9EDF66B}" type="datetimeFigureOut">
              <a:rPr lang="ko-KR" altLang="en-US" smtClean="0"/>
              <a:t>2018-08-08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CFB5B-0D1C-4B71-8F22-1060C3E5A4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722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tint.innolab.us/excel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3132" y="213756"/>
            <a:ext cx="4089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/>
              <a:t>경쟁사 편성표 엑셀 다운로드 </a:t>
            </a:r>
            <a:r>
              <a:rPr lang="ko-KR" altLang="en-US" b="1" dirty="0" smtClean="0"/>
              <a:t>활용하기</a:t>
            </a:r>
            <a:endParaRPr lang="en-US" altLang="ko-KR" b="1" dirty="0" smtClean="0"/>
          </a:p>
          <a:p>
            <a:r>
              <a:rPr lang="en-US" altLang="ko-KR" sz="1400" dirty="0">
                <a:hlinkClick r:id="rId2"/>
              </a:rPr>
              <a:t>http://</a:t>
            </a:r>
            <a:r>
              <a:rPr lang="en-US" altLang="ko-KR" sz="1400" dirty="0" smtClean="0">
                <a:hlinkClick r:id="rId2"/>
              </a:rPr>
              <a:t>tint.innolab.us/excel.html</a:t>
            </a:r>
            <a:r>
              <a:rPr lang="en-US" altLang="ko-KR" sz="1400" dirty="0" smtClean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3132" y="940663"/>
            <a:ext cx="5739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검색기간 설정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다운로드 → 하단에 생성되는 링크를 클릭하여 다운로드</a:t>
            </a:r>
            <a:endParaRPr lang="ko-KR" alt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73132" y="5043202"/>
            <a:ext cx="28184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err="1" smtClean="0"/>
              <a:t>다운로드한</a:t>
            </a:r>
            <a:r>
              <a:rPr lang="ko-KR" altLang="en-US" sz="1400" dirty="0" smtClean="0"/>
              <a:t> 파일 메모장으로 열기</a:t>
            </a:r>
            <a:endParaRPr lang="ko-KR" altLang="en-US" sz="14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28" y="1428594"/>
            <a:ext cx="6234545" cy="3407469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728" y="5490668"/>
            <a:ext cx="6234545" cy="350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00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3132" y="179321"/>
            <a:ext cx="45223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다른 이름 저장 </a:t>
            </a:r>
            <a:r>
              <a:rPr lang="en-US" altLang="ko-KR" sz="1400" dirty="0"/>
              <a:t>&gt; </a:t>
            </a:r>
            <a:r>
              <a:rPr lang="ko-KR" altLang="en-US" sz="1400" dirty="0" err="1" smtClean="0"/>
              <a:t>인코딩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: ＂ </a:t>
            </a:r>
            <a:r>
              <a:rPr lang="ko-KR" altLang="en-US" sz="1400" dirty="0" smtClean="0"/>
              <a:t>유니코드</a:t>
            </a:r>
            <a:r>
              <a:rPr lang="en-US" altLang="ko-KR" sz="1400" dirty="0" smtClean="0"/>
              <a:t>＂</a:t>
            </a:r>
            <a:r>
              <a:rPr lang="ko-KR" altLang="en-US" sz="1400" dirty="0" smtClean="0"/>
              <a:t>변환 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덮어쓰기</a:t>
            </a:r>
            <a:r>
              <a:rPr lang="en-US" altLang="ko-KR" sz="1400" dirty="0" smtClean="0"/>
              <a:t>)</a:t>
            </a:r>
            <a:endParaRPr lang="ko-KR" altLang="en-US" sz="14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28" y="598622"/>
            <a:ext cx="6234545" cy="349058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28" y="4249494"/>
            <a:ext cx="6234545" cy="387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55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3132" y="152389"/>
            <a:ext cx="2499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err="1" smtClean="0"/>
              <a:t>인코딩</a:t>
            </a:r>
            <a:r>
              <a:rPr lang="ko-KR" altLang="en-US" sz="1400" dirty="0" smtClean="0"/>
              <a:t> 변환 파일 엑셀로 열기</a:t>
            </a:r>
            <a:endParaRPr lang="ko-KR" altLang="en-US" sz="14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28" y="562064"/>
            <a:ext cx="6234545" cy="351492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28" y="4178888"/>
            <a:ext cx="6234545" cy="339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2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3132" y="142745"/>
            <a:ext cx="6273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엑셀메뉴 </a:t>
            </a:r>
            <a:r>
              <a:rPr lang="en-US" altLang="ko-KR" sz="1400" dirty="0" smtClean="0"/>
              <a:t>: </a:t>
            </a:r>
            <a:r>
              <a:rPr lang="ko-KR" altLang="en-US" sz="1400" dirty="0" smtClean="0"/>
              <a:t>데이터 </a:t>
            </a:r>
            <a:r>
              <a:rPr lang="en-US" altLang="ko-KR" sz="1400" dirty="0" smtClean="0"/>
              <a:t>&gt; </a:t>
            </a:r>
            <a:r>
              <a:rPr lang="ko-KR" altLang="en-US" sz="1400" dirty="0" smtClean="0"/>
              <a:t>텍스트 </a:t>
            </a:r>
            <a:r>
              <a:rPr lang="ko-KR" altLang="en-US" sz="1400" dirty="0" smtClean="0"/>
              <a:t>나누기 </a:t>
            </a:r>
            <a:r>
              <a:rPr lang="en-US" altLang="ko-KR" sz="1400" dirty="0" smtClean="0"/>
              <a:t>: </a:t>
            </a:r>
            <a:r>
              <a:rPr lang="ko-KR" altLang="en-US" sz="1400" dirty="0" smtClean="0"/>
              <a:t>구분기호 </a:t>
            </a:r>
            <a:r>
              <a:rPr lang="en-US" altLang="ko-KR" sz="1400" dirty="0" smtClean="0"/>
              <a:t>“^”</a:t>
            </a:r>
            <a:r>
              <a:rPr lang="ko-KR" altLang="en-US" sz="1400" dirty="0" smtClean="0"/>
              <a:t>로 나누기 </a:t>
            </a:r>
            <a:endParaRPr lang="ko-KR" altLang="en-US" sz="1400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28" y="587220"/>
            <a:ext cx="4419600" cy="191452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b="7770"/>
          <a:stretch/>
        </p:blipFill>
        <p:spPr>
          <a:xfrm>
            <a:off x="311728" y="2803125"/>
            <a:ext cx="6234545" cy="3268491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4"/>
          <a:srcRect b="10454"/>
          <a:stretch/>
        </p:blipFill>
        <p:spPr>
          <a:xfrm>
            <a:off x="311728" y="6207466"/>
            <a:ext cx="6234545" cy="3692438"/>
          </a:xfrm>
          <a:prstGeom prst="rect">
            <a:avLst/>
          </a:prstGeom>
        </p:spPr>
      </p:pic>
      <p:sp>
        <p:nvSpPr>
          <p:cNvPr id="9" name="타원 8"/>
          <p:cNvSpPr/>
          <p:nvPr/>
        </p:nvSpPr>
        <p:spPr>
          <a:xfrm>
            <a:off x="1003148" y="4194764"/>
            <a:ext cx="2406554" cy="647900"/>
          </a:xfrm>
          <a:prstGeom prst="ellipse">
            <a:avLst/>
          </a:prstGeom>
          <a:noFill/>
          <a:ln w="508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1206500" y="8229600"/>
            <a:ext cx="927100" cy="317500"/>
          </a:xfrm>
          <a:prstGeom prst="ellipse">
            <a:avLst/>
          </a:prstGeom>
          <a:noFill/>
          <a:ln w="508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955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3132" y="142745"/>
            <a:ext cx="6273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엑셀 테이블 형태로 변환 완료</a:t>
            </a:r>
            <a:endParaRPr lang="ko-KR" altLang="en-US" sz="14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28" y="533098"/>
            <a:ext cx="6234545" cy="337880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28" y="3994479"/>
            <a:ext cx="6234545" cy="733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84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</TotalTime>
  <Words>56</Words>
  <Application>Microsoft Office PowerPoint</Application>
  <PresentationFormat>A4 용지(210x297mm)</PresentationFormat>
  <Paragraphs>8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0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Nam Younwoo</dc:creator>
  <cp:lastModifiedBy>Nam Younwoo</cp:lastModifiedBy>
  <cp:revision>7</cp:revision>
  <dcterms:created xsi:type="dcterms:W3CDTF">2018-07-25T00:47:42Z</dcterms:created>
  <dcterms:modified xsi:type="dcterms:W3CDTF">2018-08-08T07:05:55Z</dcterms:modified>
</cp:coreProperties>
</file>